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256" r:id="rId2"/>
    <p:sldId id="261" r:id="rId3"/>
    <p:sldId id="262" r:id="rId4"/>
    <p:sldId id="263" r:id="rId5"/>
  </p:sldIdLst>
  <p:sldSz cx="243713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FF99"/>
    <a:srgbClr val="FFFF66"/>
    <a:srgbClr val="001236"/>
    <a:srgbClr val="FFFF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D2CA"/>
          </a:solidFill>
        </a:fill>
      </a:tcStyle>
    </a:wholeTbl>
    <a:band2H>
      <a:tcTxStyle/>
      <a:tcStyle>
        <a:tcBdr/>
        <a:fill>
          <a:solidFill>
            <a:srgbClr val="FFEA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CDCA"/>
          </a:solidFill>
        </a:fill>
      </a:tcStyle>
    </a:wholeTbl>
    <a:band2H>
      <a:tcTxStyle/>
      <a:tcStyle>
        <a:tcBdr/>
        <a:fill>
          <a:solidFill>
            <a:srgbClr val="FFE8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CACD"/>
          </a:solidFill>
        </a:fill>
      </a:tcStyle>
    </a:wholeTbl>
    <a:band2H>
      <a:tcTxStyle/>
      <a:tcStyle>
        <a:tcBdr/>
        <a:fill>
          <a:solidFill>
            <a:srgbClr val="E7E6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>
        <p:scale>
          <a:sx n="40" d="100"/>
          <a:sy n="40" d="100"/>
        </p:scale>
        <p:origin x="-758" y="-149"/>
      </p:cViewPr>
      <p:guideLst>
        <p:guide orient="horz" pos="4320"/>
        <p:guide pos="767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Shape 269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70" name="Shape 270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defRPr sz="1200">
        <a:latin typeface="+mn-lt"/>
        <a:ea typeface="+mn-ea"/>
        <a:cs typeface="+mn-cs"/>
        <a:sym typeface="Calibri"/>
      </a:defRPr>
    </a:lvl1pPr>
    <a:lvl2pPr indent="228600" defTabSz="457200" latinLnBrk="0">
      <a:defRPr sz="1200">
        <a:latin typeface="+mn-lt"/>
        <a:ea typeface="+mn-ea"/>
        <a:cs typeface="+mn-cs"/>
        <a:sym typeface="Calibri"/>
      </a:defRPr>
    </a:lvl2pPr>
    <a:lvl3pPr indent="457200" defTabSz="457200" latinLnBrk="0">
      <a:defRPr sz="1200">
        <a:latin typeface="+mn-lt"/>
        <a:ea typeface="+mn-ea"/>
        <a:cs typeface="+mn-cs"/>
        <a:sym typeface="Calibri"/>
      </a:defRPr>
    </a:lvl3pPr>
    <a:lvl4pPr indent="685800" defTabSz="457200" latinLnBrk="0">
      <a:defRPr sz="1200">
        <a:latin typeface="+mn-lt"/>
        <a:ea typeface="+mn-ea"/>
        <a:cs typeface="+mn-cs"/>
        <a:sym typeface="Calibri"/>
      </a:defRPr>
    </a:lvl4pPr>
    <a:lvl5pPr indent="914400" defTabSz="457200" latinLnBrk="0">
      <a:defRPr sz="1200">
        <a:latin typeface="+mn-lt"/>
        <a:ea typeface="+mn-ea"/>
        <a:cs typeface="+mn-cs"/>
        <a:sym typeface="Calibri"/>
      </a:defRPr>
    </a:lvl5pPr>
    <a:lvl6pPr indent="1143000" defTabSz="457200" latinLnBrk="0">
      <a:defRPr sz="1200">
        <a:latin typeface="+mn-lt"/>
        <a:ea typeface="+mn-ea"/>
        <a:cs typeface="+mn-cs"/>
        <a:sym typeface="Calibri"/>
      </a:defRPr>
    </a:lvl6pPr>
    <a:lvl7pPr indent="1371600" defTabSz="457200" latinLnBrk="0">
      <a:defRPr sz="1200">
        <a:latin typeface="+mn-lt"/>
        <a:ea typeface="+mn-ea"/>
        <a:cs typeface="+mn-cs"/>
        <a:sym typeface="Calibri"/>
      </a:defRPr>
    </a:lvl7pPr>
    <a:lvl8pPr indent="1600200" defTabSz="457200" latinLnBrk="0">
      <a:defRPr sz="1200">
        <a:latin typeface="+mn-lt"/>
        <a:ea typeface="+mn-ea"/>
        <a:cs typeface="+mn-cs"/>
        <a:sym typeface="Calibri"/>
      </a:defRPr>
    </a:lvl8pPr>
    <a:lvl9pPr indent="1828800" defTabSz="4572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2"/>
          <p:cNvSpPr>
            <a:spLocks noGrp="1"/>
          </p:cNvSpPr>
          <p:nvPr>
            <p:ph type="pic" idx="21"/>
          </p:nvPr>
        </p:nvSpPr>
        <p:spPr>
          <a:xfrm>
            <a:off x="0" y="0"/>
            <a:ext cx="24379238" cy="137160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2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icture Placeholder 13"/>
          <p:cNvSpPr>
            <a:spLocks noGrp="1"/>
          </p:cNvSpPr>
          <p:nvPr>
            <p:ph type="pic" sz="quarter" idx="21"/>
          </p:nvPr>
        </p:nvSpPr>
        <p:spPr>
          <a:xfrm>
            <a:off x="7311822" y="5397910"/>
            <a:ext cx="4599268" cy="5248468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86" name="Picture Placeholder 14"/>
          <p:cNvSpPr>
            <a:spLocks noGrp="1"/>
          </p:cNvSpPr>
          <p:nvPr>
            <p:ph type="pic" sz="quarter" idx="22"/>
          </p:nvPr>
        </p:nvSpPr>
        <p:spPr>
          <a:xfrm>
            <a:off x="12468149" y="5397910"/>
            <a:ext cx="4599267" cy="5248468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87" name="Picture Placeholder 15"/>
          <p:cNvSpPr>
            <a:spLocks noGrp="1"/>
          </p:cNvSpPr>
          <p:nvPr>
            <p:ph type="pic" sz="quarter" idx="23"/>
          </p:nvPr>
        </p:nvSpPr>
        <p:spPr>
          <a:xfrm>
            <a:off x="17624479" y="5397910"/>
            <a:ext cx="4599267" cy="5248468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88" name="Picture Placeholder 12"/>
          <p:cNvSpPr>
            <a:spLocks noGrp="1"/>
          </p:cNvSpPr>
          <p:nvPr>
            <p:ph type="pic" sz="quarter" idx="24"/>
          </p:nvPr>
        </p:nvSpPr>
        <p:spPr>
          <a:xfrm>
            <a:off x="2155495" y="5397910"/>
            <a:ext cx="4599267" cy="5248468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89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icture Placeholder 4"/>
          <p:cNvSpPr>
            <a:spLocks noGrp="1"/>
          </p:cNvSpPr>
          <p:nvPr>
            <p:ph type="pic" idx="21"/>
          </p:nvPr>
        </p:nvSpPr>
        <p:spPr>
          <a:xfrm>
            <a:off x="0" y="0"/>
            <a:ext cx="12189619" cy="137160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97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icture Placeholder 11"/>
          <p:cNvSpPr>
            <a:spLocks noGrp="1"/>
          </p:cNvSpPr>
          <p:nvPr>
            <p:ph type="pic" sz="quarter" idx="21"/>
          </p:nvPr>
        </p:nvSpPr>
        <p:spPr>
          <a:xfrm>
            <a:off x="11296652" y="1962150"/>
            <a:ext cx="6248401" cy="97917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05" name="Picture Placeholder 16"/>
          <p:cNvSpPr>
            <a:spLocks noGrp="1"/>
          </p:cNvSpPr>
          <p:nvPr>
            <p:ph type="pic" sz="quarter" idx="22"/>
          </p:nvPr>
        </p:nvSpPr>
        <p:spPr>
          <a:xfrm>
            <a:off x="4462464" y="1962150"/>
            <a:ext cx="6248401" cy="97917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06" name="Picture Placeholder 10"/>
          <p:cNvSpPr>
            <a:spLocks noGrp="1"/>
          </p:cNvSpPr>
          <p:nvPr>
            <p:ph type="pic" sz="quarter" idx="23"/>
          </p:nvPr>
        </p:nvSpPr>
        <p:spPr>
          <a:xfrm>
            <a:off x="18130837" y="1962150"/>
            <a:ext cx="6248401" cy="97917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07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icture Placeholder 4"/>
          <p:cNvSpPr>
            <a:spLocks noGrp="1"/>
          </p:cNvSpPr>
          <p:nvPr>
            <p:ph type="pic" sz="half" idx="21"/>
          </p:nvPr>
        </p:nvSpPr>
        <p:spPr>
          <a:xfrm>
            <a:off x="4537844" y="0"/>
            <a:ext cx="8986230" cy="137160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1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icture Placeholder 15"/>
          <p:cNvSpPr>
            <a:spLocks noGrp="1"/>
          </p:cNvSpPr>
          <p:nvPr>
            <p:ph type="pic" sz="quarter" idx="21"/>
          </p:nvPr>
        </p:nvSpPr>
        <p:spPr>
          <a:xfrm>
            <a:off x="13531516" y="2434633"/>
            <a:ext cx="1046441" cy="1046441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23" name="Picture Placeholder 14"/>
          <p:cNvSpPr>
            <a:spLocks noGrp="1"/>
          </p:cNvSpPr>
          <p:nvPr>
            <p:ph type="pic" sz="quarter" idx="22"/>
          </p:nvPr>
        </p:nvSpPr>
        <p:spPr>
          <a:xfrm>
            <a:off x="13531516" y="5034731"/>
            <a:ext cx="1046441" cy="1046441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24" name="Picture Placeholder 13"/>
          <p:cNvSpPr>
            <a:spLocks noGrp="1"/>
          </p:cNvSpPr>
          <p:nvPr>
            <p:ph type="pic" sz="quarter" idx="23"/>
          </p:nvPr>
        </p:nvSpPr>
        <p:spPr>
          <a:xfrm>
            <a:off x="13531515" y="7634827"/>
            <a:ext cx="1046441" cy="1046441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25" name="Picture Placeholder 12"/>
          <p:cNvSpPr>
            <a:spLocks noGrp="1"/>
          </p:cNvSpPr>
          <p:nvPr>
            <p:ph type="pic" sz="quarter" idx="24"/>
          </p:nvPr>
        </p:nvSpPr>
        <p:spPr>
          <a:xfrm>
            <a:off x="13531513" y="10234924"/>
            <a:ext cx="1046441" cy="1046441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26" name="Picture Placeholder 16"/>
          <p:cNvSpPr>
            <a:spLocks noGrp="1"/>
          </p:cNvSpPr>
          <p:nvPr>
            <p:ph type="pic" sz="half" idx="25"/>
          </p:nvPr>
        </p:nvSpPr>
        <p:spPr>
          <a:xfrm>
            <a:off x="1981199" y="769746"/>
            <a:ext cx="8126736" cy="12176512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27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icture Placeholder 9"/>
          <p:cNvSpPr>
            <a:spLocks noGrp="1"/>
          </p:cNvSpPr>
          <p:nvPr>
            <p:ph type="pic" sz="quarter" idx="21"/>
          </p:nvPr>
        </p:nvSpPr>
        <p:spPr>
          <a:xfrm>
            <a:off x="13732478" y="1971360"/>
            <a:ext cx="3962401" cy="3962401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35" name="Picture Placeholder 10"/>
          <p:cNvSpPr>
            <a:spLocks noGrp="1"/>
          </p:cNvSpPr>
          <p:nvPr>
            <p:ph type="pic" sz="quarter" idx="22"/>
          </p:nvPr>
        </p:nvSpPr>
        <p:spPr>
          <a:xfrm>
            <a:off x="16018478" y="5933759"/>
            <a:ext cx="5943601" cy="5943601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36" name="Picture Placeholder 8"/>
          <p:cNvSpPr>
            <a:spLocks noGrp="1"/>
          </p:cNvSpPr>
          <p:nvPr>
            <p:ph type="pic" sz="quarter" idx="23"/>
          </p:nvPr>
        </p:nvSpPr>
        <p:spPr>
          <a:xfrm>
            <a:off x="9160478" y="5228911"/>
            <a:ext cx="5372101" cy="5372101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37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icture Placeholder 5"/>
          <p:cNvSpPr>
            <a:spLocks noGrp="1"/>
          </p:cNvSpPr>
          <p:nvPr>
            <p:ph type="pic" sz="quarter" idx="21"/>
          </p:nvPr>
        </p:nvSpPr>
        <p:spPr>
          <a:xfrm>
            <a:off x="2457912" y="2180068"/>
            <a:ext cx="8062754" cy="5751873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4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icture Placeholder 9"/>
          <p:cNvSpPr>
            <a:spLocks noGrp="1"/>
          </p:cNvSpPr>
          <p:nvPr>
            <p:ph type="pic" sz="quarter" idx="21"/>
          </p:nvPr>
        </p:nvSpPr>
        <p:spPr>
          <a:xfrm>
            <a:off x="9199163" y="6054464"/>
            <a:ext cx="5708074" cy="45029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53" name="Picture Placeholder 8"/>
          <p:cNvSpPr>
            <a:spLocks noGrp="1"/>
          </p:cNvSpPr>
          <p:nvPr>
            <p:ph type="pic" sz="quarter" idx="22"/>
          </p:nvPr>
        </p:nvSpPr>
        <p:spPr>
          <a:xfrm>
            <a:off x="16551859" y="6054464"/>
            <a:ext cx="5708073" cy="45029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54" name="Picture Placeholder 10"/>
          <p:cNvSpPr>
            <a:spLocks noGrp="1"/>
          </p:cNvSpPr>
          <p:nvPr>
            <p:ph type="pic" sz="quarter" idx="23"/>
          </p:nvPr>
        </p:nvSpPr>
        <p:spPr>
          <a:xfrm>
            <a:off x="1846466" y="6054464"/>
            <a:ext cx="5708073" cy="45029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5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Picture Placeholder 8"/>
          <p:cNvSpPr>
            <a:spLocks noGrp="1"/>
          </p:cNvSpPr>
          <p:nvPr>
            <p:ph type="pic" sz="quarter" idx="21"/>
          </p:nvPr>
        </p:nvSpPr>
        <p:spPr>
          <a:xfrm>
            <a:off x="10439400" y="7551176"/>
            <a:ext cx="6400800" cy="4604688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63" name="Picture Placeholder 7"/>
          <p:cNvSpPr>
            <a:spLocks noGrp="1"/>
          </p:cNvSpPr>
          <p:nvPr>
            <p:ph type="pic" idx="22"/>
          </p:nvPr>
        </p:nvSpPr>
        <p:spPr>
          <a:xfrm>
            <a:off x="0" y="0"/>
            <a:ext cx="10439400" cy="137160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64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Picture Placeholder 11"/>
          <p:cNvSpPr>
            <a:spLocks noGrp="1"/>
          </p:cNvSpPr>
          <p:nvPr>
            <p:ph type="pic" sz="quarter" idx="21"/>
          </p:nvPr>
        </p:nvSpPr>
        <p:spPr>
          <a:xfrm>
            <a:off x="11201217" y="0"/>
            <a:ext cx="6513912" cy="78486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72" name="Picture Placeholder 12"/>
          <p:cNvSpPr>
            <a:spLocks noGrp="1"/>
          </p:cNvSpPr>
          <p:nvPr>
            <p:ph type="pic" sz="quarter" idx="22"/>
          </p:nvPr>
        </p:nvSpPr>
        <p:spPr>
          <a:xfrm>
            <a:off x="17715128" y="7848600"/>
            <a:ext cx="6664112" cy="58674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73" name="Picture Placeholder 7"/>
          <p:cNvSpPr>
            <a:spLocks noGrp="1"/>
          </p:cNvSpPr>
          <p:nvPr>
            <p:ph type="pic" sz="quarter" idx="23"/>
          </p:nvPr>
        </p:nvSpPr>
        <p:spPr>
          <a:xfrm>
            <a:off x="-1" y="7848600"/>
            <a:ext cx="11201219" cy="58674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74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2"/>
          <p:cNvSpPr>
            <a:spLocks noGrp="1"/>
          </p:cNvSpPr>
          <p:nvPr>
            <p:ph type="pic" idx="21"/>
          </p:nvPr>
        </p:nvSpPr>
        <p:spPr>
          <a:xfrm>
            <a:off x="0" y="0"/>
            <a:ext cx="18364200" cy="137160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20" name="Picture Placeholder 7"/>
          <p:cNvSpPr>
            <a:spLocks noGrp="1"/>
          </p:cNvSpPr>
          <p:nvPr>
            <p:ph type="pic" sz="quarter" idx="22"/>
          </p:nvPr>
        </p:nvSpPr>
        <p:spPr>
          <a:xfrm>
            <a:off x="13884687" y="3644058"/>
            <a:ext cx="7451313" cy="6865395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2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Picture Placeholder 12"/>
          <p:cNvSpPr>
            <a:spLocks noGrp="1"/>
          </p:cNvSpPr>
          <p:nvPr>
            <p:ph type="pic" sz="quarter" idx="21"/>
          </p:nvPr>
        </p:nvSpPr>
        <p:spPr>
          <a:xfrm>
            <a:off x="17686700" y="7162628"/>
            <a:ext cx="5283145" cy="5159904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82" name="Picture Placeholder 11"/>
          <p:cNvSpPr>
            <a:spLocks noGrp="1"/>
          </p:cNvSpPr>
          <p:nvPr>
            <p:ph type="pic" sz="quarter" idx="22"/>
          </p:nvPr>
        </p:nvSpPr>
        <p:spPr>
          <a:xfrm>
            <a:off x="1409394" y="7162628"/>
            <a:ext cx="9956698" cy="5159904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83" name="Picture Placeholder 10"/>
          <p:cNvSpPr>
            <a:spLocks noGrp="1"/>
          </p:cNvSpPr>
          <p:nvPr>
            <p:ph type="pic" sz="quarter" idx="23"/>
          </p:nvPr>
        </p:nvSpPr>
        <p:spPr>
          <a:xfrm>
            <a:off x="1409394" y="1393468"/>
            <a:ext cx="9956698" cy="5159905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84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Picture Placeholder 5"/>
          <p:cNvSpPr>
            <a:spLocks noGrp="1"/>
          </p:cNvSpPr>
          <p:nvPr>
            <p:ph type="pic" idx="21"/>
          </p:nvPr>
        </p:nvSpPr>
        <p:spPr>
          <a:xfrm>
            <a:off x="1" y="1"/>
            <a:ext cx="24379237" cy="9105573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92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Picture Placeholder 4"/>
          <p:cNvSpPr>
            <a:spLocks noGrp="1"/>
          </p:cNvSpPr>
          <p:nvPr>
            <p:ph type="pic" sz="half" idx="21"/>
          </p:nvPr>
        </p:nvSpPr>
        <p:spPr>
          <a:xfrm>
            <a:off x="13596138" y="1644618"/>
            <a:ext cx="8884526" cy="10426763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200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Picture Placeholder 3"/>
          <p:cNvSpPr>
            <a:spLocks noGrp="1"/>
          </p:cNvSpPr>
          <p:nvPr>
            <p:ph type="pic" sz="half" idx="21"/>
          </p:nvPr>
        </p:nvSpPr>
        <p:spPr>
          <a:xfrm>
            <a:off x="1898572" y="1644618"/>
            <a:ext cx="8884530" cy="10426763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208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3677971" y="3411368"/>
            <a:ext cx="8120837" cy="4528812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216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Picture Placeholder 8"/>
          <p:cNvSpPr>
            <a:spLocks noGrp="1"/>
          </p:cNvSpPr>
          <p:nvPr>
            <p:ph type="pic" sz="quarter" idx="21"/>
          </p:nvPr>
        </p:nvSpPr>
        <p:spPr>
          <a:xfrm>
            <a:off x="2893719" y="2401329"/>
            <a:ext cx="6667246" cy="8855014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224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Picture Placeholder 7"/>
          <p:cNvSpPr>
            <a:spLocks noGrp="1"/>
          </p:cNvSpPr>
          <p:nvPr>
            <p:ph type="pic" sz="quarter" idx="21"/>
          </p:nvPr>
        </p:nvSpPr>
        <p:spPr>
          <a:xfrm rot="19800000">
            <a:off x="13640990" y="2143897"/>
            <a:ext cx="4492683" cy="951837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232" name="Picture Placeholder 6"/>
          <p:cNvSpPr>
            <a:spLocks noGrp="1"/>
          </p:cNvSpPr>
          <p:nvPr>
            <p:ph type="pic" sz="quarter" idx="22"/>
          </p:nvPr>
        </p:nvSpPr>
        <p:spPr>
          <a:xfrm>
            <a:off x="16811860" y="1798817"/>
            <a:ext cx="4775877" cy="10118368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23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Picture Placeholder 5"/>
          <p:cNvSpPr>
            <a:spLocks noGrp="1"/>
          </p:cNvSpPr>
          <p:nvPr>
            <p:ph type="pic" sz="half" idx="21"/>
          </p:nvPr>
        </p:nvSpPr>
        <p:spPr>
          <a:xfrm>
            <a:off x="2400300" y="2038350"/>
            <a:ext cx="9639300" cy="96393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24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Picture Placeholder 6"/>
          <p:cNvSpPr>
            <a:spLocks noGrp="1"/>
          </p:cNvSpPr>
          <p:nvPr>
            <p:ph type="pic" idx="21"/>
          </p:nvPr>
        </p:nvSpPr>
        <p:spPr>
          <a:xfrm>
            <a:off x="1501256" y="0"/>
            <a:ext cx="13548243" cy="137160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249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Blank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icture Placeholder 4"/>
          <p:cNvSpPr>
            <a:spLocks noGrp="1"/>
          </p:cNvSpPr>
          <p:nvPr>
            <p:ph type="pic" sz="half" idx="21"/>
          </p:nvPr>
        </p:nvSpPr>
        <p:spPr>
          <a:xfrm>
            <a:off x="2123765" y="2021168"/>
            <a:ext cx="8443529" cy="10199689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29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icture Placeholder 4"/>
          <p:cNvSpPr>
            <a:spLocks noGrp="1"/>
          </p:cNvSpPr>
          <p:nvPr>
            <p:ph type="pic" idx="21"/>
          </p:nvPr>
        </p:nvSpPr>
        <p:spPr>
          <a:xfrm>
            <a:off x="4229100" y="1143000"/>
            <a:ext cx="19050001" cy="8839201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7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icture Placeholder 4"/>
          <p:cNvSpPr>
            <a:spLocks noGrp="1"/>
          </p:cNvSpPr>
          <p:nvPr>
            <p:ph type="pic" sz="half" idx="21"/>
          </p:nvPr>
        </p:nvSpPr>
        <p:spPr>
          <a:xfrm>
            <a:off x="3097164" y="1211738"/>
            <a:ext cx="8170604" cy="10635041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icture Placeholder 4"/>
          <p:cNvSpPr>
            <a:spLocks noGrp="1"/>
          </p:cNvSpPr>
          <p:nvPr>
            <p:ph type="pic" sz="half" idx="21"/>
          </p:nvPr>
        </p:nvSpPr>
        <p:spPr>
          <a:xfrm>
            <a:off x="12934428" y="2081325"/>
            <a:ext cx="9066019" cy="1163467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icture Placeholder 8"/>
          <p:cNvSpPr>
            <a:spLocks noGrp="1"/>
          </p:cNvSpPr>
          <p:nvPr>
            <p:ph type="pic" sz="half" idx="21"/>
          </p:nvPr>
        </p:nvSpPr>
        <p:spPr>
          <a:xfrm>
            <a:off x="0" y="1600463"/>
            <a:ext cx="11320407" cy="10515074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icture Placeholder 6"/>
          <p:cNvSpPr>
            <a:spLocks noGrp="1"/>
          </p:cNvSpPr>
          <p:nvPr>
            <p:ph type="pic" idx="21"/>
          </p:nvPr>
        </p:nvSpPr>
        <p:spPr>
          <a:xfrm>
            <a:off x="4529074" y="0"/>
            <a:ext cx="19850165" cy="137160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9" name="Picture Placeholder 7"/>
          <p:cNvSpPr>
            <a:spLocks noGrp="1"/>
          </p:cNvSpPr>
          <p:nvPr>
            <p:ph type="pic" sz="half" idx="22"/>
          </p:nvPr>
        </p:nvSpPr>
        <p:spPr>
          <a:xfrm>
            <a:off x="13598013" y="2410559"/>
            <a:ext cx="8254948" cy="11305442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0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144769" y="1899092"/>
            <a:ext cx="9122744" cy="6911891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8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218565" y="184149"/>
            <a:ext cx="21934170" cy="30162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/>
          <a:lstStyle/>
          <a:p>
            <a:r>
              <a:t>Текст заголовка</a:t>
            </a:r>
          </a:p>
        </p:txBody>
      </p:sp>
      <p:sp>
        <p:nvSpPr>
          <p:cNvPr id="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1218565" y="3200400"/>
            <a:ext cx="21934170" cy="10515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779461" y="12344400"/>
            <a:ext cx="5686638" cy="73660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/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</p:sldLayoutIdLst>
  <p:transition spd="med"/>
  <p:txStyles>
    <p:titleStyle>
      <a:lvl1pPr marL="0" marR="0" indent="0" algn="l" defTabSz="182834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7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182834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7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182834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7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182834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7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182834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7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182834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7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182834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7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182834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7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182834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7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457086" marR="0" indent="-457086" algn="l" defTabSz="1828343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5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1449058" marR="0" indent="-534887" algn="l" defTabSz="1828343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5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2472951" marR="0" indent="-644608" algn="l" defTabSz="1828343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5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3460791" marR="0" indent="-718277" algn="l" defTabSz="1828343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5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4374963" marR="0" indent="-718278" algn="l" defTabSz="1828343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5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5289135" marR="0" indent="-718278" algn="l" defTabSz="1828343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5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6203305" marR="0" indent="-718277" algn="l" defTabSz="1828343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5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7117477" marR="0" indent="-718277" algn="l" defTabSz="1828343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5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8031648" marR="0" indent="-718277" algn="l" defTabSz="1828343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5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35B1327-6712-472F-B873-D66BF2E7B1D1}"/>
              </a:ext>
            </a:extLst>
          </p:cNvPr>
          <p:cNvSpPr txBox="1"/>
          <p:nvPr/>
        </p:nvSpPr>
        <p:spPr>
          <a:xfrm>
            <a:off x="1752600" y="4223721"/>
            <a:ext cx="20675600" cy="280076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/>
            <a:r>
              <a:rPr lang="en-US" sz="8800" b="1" dirty="0" err="1" smtClean="0">
                <a:solidFill>
                  <a:srgbClr val="FFF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Photobiomodulation</a:t>
            </a:r>
            <a:r>
              <a:rPr lang="en-US" sz="8800" b="1" dirty="0" smtClean="0">
                <a:solidFill>
                  <a:srgbClr val="FFF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brain waste removal system</a:t>
            </a:r>
            <a:endParaRPr kumimoji="0" lang="ru-RU" sz="8800" b="1" i="0" u="none" strike="noStrike" cap="none" spc="0" normalizeH="0" baseline="0" dirty="0">
              <a:ln>
                <a:noFill/>
              </a:ln>
              <a:solidFill>
                <a:srgbClr val="FFFF99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3A77C8E-3C8E-4FAE-AE62-792E9FC4B86F}"/>
              </a:ext>
            </a:extLst>
          </p:cNvPr>
          <p:cNvSpPr txBox="1"/>
          <p:nvPr/>
        </p:nvSpPr>
        <p:spPr>
          <a:xfrm>
            <a:off x="5674733" y="8876865"/>
            <a:ext cx="12600878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/>
            <a:r>
              <a:rPr kumimoji="0" lang="en-US" sz="3600" b="0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Saratov</a:t>
            </a:r>
            <a:r>
              <a:rPr kumimoji="0" lang="en-US" sz="3600" b="0" i="0" u="none" strike="noStrike" cap="none" spc="0" normalizeH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 State University</a:t>
            </a:r>
            <a:endParaRPr kumimoji="0" lang="ru-RU" sz="36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419600" y="12801600"/>
            <a:ext cx="19951700" cy="914400"/>
          </a:xfrm>
          <a:prstGeom prst="rect">
            <a:avLst/>
          </a:prstGeom>
          <a:solidFill>
            <a:srgbClr val="FFFF99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no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4428570" y="12931914"/>
            <a:ext cx="1926681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1236"/>
                </a:solidFill>
                <a:latin typeface="Arial" pitchFamily="34" charset="0"/>
                <a:cs typeface="Arial" pitchFamily="34" charset="0"/>
              </a:rPr>
              <a:t>The research was supported by the Russian Science Foundation grant No. 23-75-30001</a:t>
            </a:r>
            <a:endParaRPr lang="ru-RU" sz="3600" b="1" dirty="0">
              <a:solidFill>
                <a:srgbClr val="00123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63A77C8E-3C8E-4FAE-AE62-792E9FC4B86F}"/>
              </a:ext>
            </a:extLst>
          </p:cNvPr>
          <p:cNvSpPr txBox="1"/>
          <p:nvPr/>
        </p:nvSpPr>
        <p:spPr>
          <a:xfrm>
            <a:off x="5649333" y="7683065"/>
            <a:ext cx="12600878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spc="0" normalizeH="0" baseline="0" dirty="0" err="1" smtClean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Konstantsiia</a:t>
            </a:r>
            <a:r>
              <a:rPr kumimoji="0" lang="en-US" sz="3600" b="0" i="0" u="none" strike="noStrike" cap="none" spc="0" normalizeH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 </a:t>
            </a:r>
            <a:r>
              <a:rPr kumimoji="0" lang="en-US" sz="3600" b="0" i="0" u="none" strike="noStrike" cap="none" spc="0" normalizeH="0" dirty="0" err="1" smtClean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Sonina</a:t>
            </a:r>
            <a:r>
              <a:rPr kumimoji="0" lang="en-US" sz="3600" b="0" i="0" u="none" strike="noStrike" cap="none" spc="0" normalizeH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 </a:t>
            </a:r>
            <a:endParaRPr kumimoji="0" lang="ru-RU" sz="36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23469600" y="12896850"/>
            <a:ext cx="723900" cy="704850"/>
          </a:xfrm>
          <a:prstGeom prst="rect">
            <a:avLst/>
          </a:prstGeom>
          <a:solidFill>
            <a:schemeClr val="bg1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3628350" y="12912866"/>
            <a:ext cx="533400" cy="7078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Arial" pitchFamily="34" charset="0"/>
                <a:cs typeface="Arial" pitchFamily="34" charset="0"/>
                <a:sym typeface="Calibri"/>
              </a:rPr>
              <a:t>1</a:t>
            </a:r>
            <a:endParaRPr kumimoji="0" lang="ru-RU" sz="4000" b="1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Arial" pitchFamily="34" charset="0"/>
              <a:cs typeface="Arial" pitchFamily="34" charset="0"/>
              <a:sym typeface="Calibri"/>
            </a:endParaRPr>
          </a:p>
        </p:txBody>
      </p:sp>
      <p:pic>
        <p:nvPicPr>
          <p:cNvPr id="16" name="Рисунок 15" descr="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3550" y="7962900"/>
            <a:ext cx="4269509" cy="4857750"/>
          </a:xfrm>
          <a:prstGeom prst="rect">
            <a:avLst/>
          </a:prstGeom>
        </p:spPr>
      </p:pic>
      <p:grpSp>
        <p:nvGrpSpPr>
          <p:cNvPr id="25" name="Группа 24"/>
          <p:cNvGrpSpPr/>
          <p:nvPr/>
        </p:nvGrpSpPr>
        <p:grpSpPr>
          <a:xfrm>
            <a:off x="18205450" y="819150"/>
            <a:ext cx="5544344" cy="4039394"/>
            <a:chOff x="18192750" y="361950"/>
            <a:chExt cx="5544344" cy="4039394"/>
          </a:xfrm>
        </p:grpSpPr>
        <p:cxnSp>
          <p:nvCxnSpPr>
            <p:cNvPr id="21" name="Прямая соединительная линия 20"/>
            <p:cNvCxnSpPr/>
            <p:nvPr/>
          </p:nvCxnSpPr>
          <p:spPr>
            <a:xfrm>
              <a:off x="18192750" y="361950"/>
              <a:ext cx="5543550" cy="1588"/>
            </a:xfrm>
            <a:prstGeom prst="line">
              <a:avLst/>
            </a:prstGeom>
            <a:noFill/>
            <a:ln w="6350" cap="flat">
              <a:solidFill>
                <a:srgbClr val="FFFF99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24" name="Прямая соединительная линия 23"/>
            <p:cNvCxnSpPr/>
            <p:nvPr/>
          </p:nvCxnSpPr>
          <p:spPr>
            <a:xfrm rot="5400000">
              <a:off x="21717000" y="2381250"/>
              <a:ext cx="4038600" cy="1588"/>
            </a:xfrm>
            <a:prstGeom prst="line">
              <a:avLst/>
            </a:prstGeom>
            <a:noFill/>
            <a:ln w="6350" cap="flat">
              <a:solidFill>
                <a:srgbClr val="FFFF99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pic>
        <p:nvPicPr>
          <p:cNvPr id="20" name="Рисунок 19" descr="эмблема Москва (1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97800" y="1399030"/>
            <a:ext cx="2691240" cy="2375784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114300" y="12792672"/>
            <a:ext cx="4438650" cy="923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5400" b="0" i="0" u="none" strike="noStrike" cap="none" spc="0" normalizeH="0" baseline="0" dirty="0" smtClean="0">
                <a:ln>
                  <a:noFill/>
                </a:ln>
                <a:solidFill>
                  <a:srgbClr val="FFFF99"/>
                </a:solidFill>
                <a:effectLst/>
                <a:uFillTx/>
                <a:latin typeface="Arial" pitchFamily="34" charset="0"/>
                <a:cs typeface="Arial" pitchFamily="34" charset="0"/>
                <a:sym typeface="Calibri"/>
              </a:rPr>
              <a:t>CSFTN’26</a:t>
            </a:r>
            <a:endParaRPr kumimoji="0" lang="ru-RU" sz="5400" b="0" i="0" u="none" strike="noStrike" cap="none" spc="0" normalizeH="0" baseline="0" dirty="0">
              <a:ln>
                <a:noFill/>
              </a:ln>
              <a:solidFill>
                <a:srgbClr val="FFFF99"/>
              </a:solidFill>
              <a:effectLst/>
              <a:uFillTx/>
              <a:latin typeface="Arial" pitchFamily="34" charset="0"/>
              <a:cs typeface="Arial" pitchFamily="34" charset="0"/>
              <a:sym typeface="Calibri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1009650" y="12801600"/>
            <a:ext cx="23361650" cy="914400"/>
          </a:xfrm>
          <a:prstGeom prst="rect">
            <a:avLst/>
          </a:prstGeom>
          <a:solidFill>
            <a:srgbClr val="FFFF99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no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3A77C8E-3C8E-4FAE-AE62-792E9FC4B86F}"/>
              </a:ext>
            </a:extLst>
          </p:cNvPr>
          <p:cNvSpPr txBox="1"/>
          <p:nvPr/>
        </p:nvSpPr>
        <p:spPr>
          <a:xfrm>
            <a:off x="2762250" y="10388165"/>
            <a:ext cx="19888200" cy="17543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just"/>
            <a:r>
              <a:rPr lang="en-US" sz="36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Since the BRWS is activated during deep sleep, </a:t>
            </a:r>
            <a:r>
              <a:rPr lang="en-US" sz="3600" dirty="0" err="1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tPBM</a:t>
            </a:r>
            <a:r>
              <a:rPr lang="en-US" sz="36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-mediated stimulation of the clearance of wastes and toxins from the brain could be more effective if </a:t>
            </a:r>
            <a:r>
              <a:rPr lang="en-US" sz="3600" dirty="0" err="1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tPBM</a:t>
            </a:r>
            <a:r>
              <a:rPr lang="en-US" sz="36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were used during the NREM-SWA activity of the sleeping brain than during wakefulness</a:t>
            </a:r>
            <a:endParaRPr kumimoji="0" lang="ru-RU" sz="36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pic>
        <p:nvPicPr>
          <p:cNvPr id="13" name="Рисунок 12" descr="РИС_пит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9822" y="1167954"/>
            <a:ext cx="17461428" cy="8382446"/>
          </a:xfrm>
          <a:prstGeom prst="rect">
            <a:avLst/>
          </a:prstGeom>
        </p:spPr>
      </p:pic>
      <p:sp>
        <p:nvSpPr>
          <p:cNvPr id="41" name="Прямоугольник 40"/>
          <p:cNvSpPr/>
          <p:nvPr/>
        </p:nvSpPr>
        <p:spPr>
          <a:xfrm>
            <a:off x="23469600" y="12896850"/>
            <a:ext cx="723900" cy="704850"/>
          </a:xfrm>
          <a:prstGeom prst="rect">
            <a:avLst/>
          </a:prstGeom>
          <a:solidFill>
            <a:schemeClr val="bg1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3628350" y="12912866"/>
            <a:ext cx="533400" cy="7078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Arial" pitchFamily="34" charset="0"/>
                <a:cs typeface="Arial" pitchFamily="34" charset="0"/>
                <a:sym typeface="Calibri"/>
              </a:rPr>
              <a:t>2</a:t>
            </a:r>
            <a:endParaRPr kumimoji="0" lang="ru-RU" sz="4000" b="1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Arial" pitchFamily="34" charset="0"/>
              <a:cs typeface="Arial" pitchFamily="34" charset="0"/>
              <a:sym typeface="Calibri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704420" y="12931914"/>
            <a:ext cx="2138598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research was supported by the Russian Science Foundation grant No. 23-75-30001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1" name="Рисунок 20" descr="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4971" y="0"/>
            <a:ext cx="2639829" cy="3009500"/>
          </a:xfrm>
          <a:prstGeom prst="rect">
            <a:avLst/>
          </a:prstGeom>
        </p:spPr>
      </p:pic>
      <p:cxnSp>
        <p:nvCxnSpPr>
          <p:cNvPr id="22" name="Прямая соединительная линия 21"/>
          <p:cNvCxnSpPr/>
          <p:nvPr/>
        </p:nvCxnSpPr>
        <p:spPr>
          <a:xfrm rot="5400000">
            <a:off x="-2520950" y="6388100"/>
            <a:ext cx="6838950" cy="44450"/>
          </a:xfrm>
          <a:prstGeom prst="line">
            <a:avLst/>
          </a:prstGeom>
          <a:noFill/>
          <a:ln w="6350" cap="flat">
            <a:solidFill>
              <a:srgbClr val="FFFF99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1" name="TextBox 10"/>
          <p:cNvSpPr txBox="1"/>
          <p:nvPr/>
        </p:nvSpPr>
        <p:spPr>
          <a:xfrm rot="16200000">
            <a:off x="-1719561" y="10813734"/>
            <a:ext cx="4438650" cy="98488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5800" b="0" i="0" u="none" strike="noStrike" cap="none" spc="0" normalizeH="0" baseline="0" dirty="0" smtClean="0">
                <a:ln>
                  <a:noFill/>
                </a:ln>
                <a:solidFill>
                  <a:srgbClr val="FFFF99"/>
                </a:solidFill>
                <a:effectLst/>
                <a:uFillTx/>
                <a:latin typeface="Arial" pitchFamily="34" charset="0"/>
                <a:cs typeface="Arial" pitchFamily="34" charset="0"/>
                <a:sym typeface="Calibri"/>
              </a:rPr>
              <a:t>CSFTN’26</a:t>
            </a:r>
            <a:endParaRPr kumimoji="0" lang="ru-RU" sz="5800" b="0" i="0" u="none" strike="noStrike" cap="none" spc="0" normalizeH="0" baseline="0" dirty="0">
              <a:ln>
                <a:noFill/>
              </a:ln>
              <a:solidFill>
                <a:srgbClr val="FFFF99"/>
              </a:solidFill>
              <a:effectLst/>
              <a:uFillTx/>
              <a:latin typeface="Arial" pitchFamily="34" charset="0"/>
              <a:cs typeface="Arial" pitchFamily="34" charset="0"/>
              <a:sym typeface="Calibri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1009650" y="12801600"/>
            <a:ext cx="23361650" cy="914400"/>
          </a:xfrm>
          <a:prstGeom prst="rect">
            <a:avLst/>
          </a:prstGeom>
          <a:solidFill>
            <a:srgbClr val="FFFF99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no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3A77C8E-3C8E-4FAE-AE62-792E9FC4B86F}"/>
              </a:ext>
            </a:extLst>
          </p:cNvPr>
          <p:cNvSpPr txBox="1"/>
          <p:nvPr/>
        </p:nvSpPr>
        <p:spPr>
          <a:xfrm>
            <a:off x="2819400" y="10407215"/>
            <a:ext cx="19678650" cy="17543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just"/>
            <a:r>
              <a:rPr lang="en-US" sz="36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There is the hypothesis that </a:t>
            </a:r>
            <a:r>
              <a:rPr lang="en-US" sz="3600" dirty="0" err="1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tPBM</a:t>
            </a:r>
            <a:r>
              <a:rPr lang="en-US" sz="36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modulates the tone and permeability of the lymphatic endothelium via the stimulation of </a:t>
            </a:r>
            <a:r>
              <a:rPr lang="en-US" sz="3600" dirty="0" err="1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eNOS</a:t>
            </a:r>
            <a:r>
              <a:rPr lang="en-US" sz="36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NO production, promoting the lymphatic clearance of wastes and toxins from brain tissues</a:t>
            </a:r>
            <a:endParaRPr kumimoji="0" lang="ru-RU" sz="36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23469600" y="12896850"/>
            <a:ext cx="723900" cy="704850"/>
          </a:xfrm>
          <a:prstGeom prst="rect">
            <a:avLst/>
          </a:prstGeom>
          <a:solidFill>
            <a:schemeClr val="bg1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3628350" y="12912866"/>
            <a:ext cx="533400" cy="7078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40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3</a:t>
            </a:r>
            <a:endParaRPr kumimoji="0" lang="ru-RU" sz="4000" b="1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Arial" pitchFamily="34" charset="0"/>
              <a:cs typeface="Arial" pitchFamily="34" charset="0"/>
              <a:sym typeface="Calibri"/>
            </a:endParaRPr>
          </a:p>
        </p:txBody>
      </p:sp>
      <p:pic>
        <p:nvPicPr>
          <p:cNvPr id="12" name="Рисунок 11" descr="рис_пит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2495" y="704850"/>
            <a:ext cx="18933519" cy="9474200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1704420" y="12931914"/>
            <a:ext cx="2138598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research was supported by the Russian Science Foundation grant No. 23-75-30001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2" name="Рисунок 21" descr="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4971" y="0"/>
            <a:ext cx="2639829" cy="3009500"/>
          </a:xfrm>
          <a:prstGeom prst="rect">
            <a:avLst/>
          </a:prstGeom>
        </p:spPr>
      </p:pic>
      <p:cxnSp>
        <p:nvCxnSpPr>
          <p:cNvPr id="24" name="Прямая соединительная линия 23"/>
          <p:cNvCxnSpPr/>
          <p:nvPr/>
        </p:nvCxnSpPr>
        <p:spPr>
          <a:xfrm rot="5400000">
            <a:off x="-2520950" y="6388100"/>
            <a:ext cx="6838950" cy="44450"/>
          </a:xfrm>
          <a:prstGeom prst="line">
            <a:avLst/>
          </a:prstGeom>
          <a:noFill/>
          <a:ln w="6350" cap="flat">
            <a:solidFill>
              <a:srgbClr val="FFFF99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1" name="TextBox 10"/>
          <p:cNvSpPr txBox="1"/>
          <p:nvPr/>
        </p:nvSpPr>
        <p:spPr>
          <a:xfrm rot="16200000">
            <a:off x="-1719561" y="10813734"/>
            <a:ext cx="4438650" cy="98488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5800" b="0" i="0" u="none" strike="noStrike" cap="none" spc="0" normalizeH="0" baseline="0" dirty="0" smtClean="0">
                <a:ln>
                  <a:noFill/>
                </a:ln>
                <a:solidFill>
                  <a:srgbClr val="FFFF99"/>
                </a:solidFill>
                <a:effectLst/>
                <a:uFillTx/>
                <a:latin typeface="Arial" pitchFamily="34" charset="0"/>
                <a:cs typeface="Arial" pitchFamily="34" charset="0"/>
                <a:sym typeface="Calibri"/>
              </a:rPr>
              <a:t>CSFTN’26</a:t>
            </a:r>
            <a:endParaRPr kumimoji="0" lang="ru-RU" sz="5800" b="0" i="0" u="none" strike="noStrike" cap="none" spc="0" normalizeH="0" baseline="0" dirty="0">
              <a:ln>
                <a:noFill/>
              </a:ln>
              <a:solidFill>
                <a:srgbClr val="FFFF99"/>
              </a:solidFill>
              <a:effectLst/>
              <a:uFillTx/>
              <a:latin typeface="Arial" pitchFamily="34" charset="0"/>
              <a:cs typeface="Arial" pitchFamily="34" charset="0"/>
              <a:sym typeface="Calibri"/>
            </a:endParaRP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>
            <a:off x="1009650" y="12801600"/>
            <a:ext cx="23361650" cy="914400"/>
          </a:xfrm>
          <a:prstGeom prst="rect">
            <a:avLst/>
          </a:prstGeom>
          <a:solidFill>
            <a:srgbClr val="FFFF99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no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23469600" y="12896850"/>
            <a:ext cx="723900" cy="704850"/>
          </a:xfrm>
          <a:prstGeom prst="rect">
            <a:avLst/>
          </a:prstGeom>
          <a:solidFill>
            <a:schemeClr val="bg1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3628350" y="12912866"/>
            <a:ext cx="533400" cy="7078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Arial" pitchFamily="34" charset="0"/>
                <a:cs typeface="Arial" pitchFamily="34" charset="0"/>
                <a:sym typeface="Calibri"/>
              </a:rPr>
              <a:t>4</a:t>
            </a:r>
            <a:endParaRPr kumimoji="0" lang="ru-RU" sz="4000" b="1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Arial" pitchFamily="34" charset="0"/>
              <a:cs typeface="Arial" pitchFamily="34" charset="0"/>
              <a:sym typeface="Calibri"/>
            </a:endParaRPr>
          </a:p>
        </p:txBody>
      </p:sp>
      <p:pic>
        <p:nvPicPr>
          <p:cNvPr id="13" name="Рисунок 12" descr="рис_пит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8687" y="1193794"/>
            <a:ext cx="18081235" cy="8674106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63A77C8E-3C8E-4FAE-AE62-792E9FC4B86F}"/>
              </a:ext>
            </a:extLst>
          </p:cNvPr>
          <p:cNvSpPr txBox="1"/>
          <p:nvPr/>
        </p:nvSpPr>
        <p:spPr>
          <a:xfrm>
            <a:off x="2838450" y="10407215"/>
            <a:ext cx="19678650" cy="17543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just"/>
            <a:r>
              <a:rPr lang="en-US" sz="36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There is the hypothesis that </a:t>
            </a:r>
            <a:r>
              <a:rPr lang="en-US" sz="3600" dirty="0" err="1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tPBM</a:t>
            </a:r>
            <a:r>
              <a:rPr lang="en-US" sz="36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modulates the tone and permeability of the lymphatic endothelium via the stimulation of </a:t>
            </a:r>
            <a:r>
              <a:rPr lang="en-US" sz="3600" dirty="0" err="1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eNOS</a:t>
            </a:r>
            <a:r>
              <a:rPr lang="en-US" sz="36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NO production, promoting the lymphatic clearance of wastes and toxins from brain tissues</a:t>
            </a:r>
            <a:endParaRPr kumimoji="0" lang="ru-RU" sz="36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pic>
        <p:nvPicPr>
          <p:cNvPr id="12" name="Рисунок 11" descr="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4971" y="0"/>
            <a:ext cx="2639829" cy="3009500"/>
          </a:xfrm>
          <a:prstGeom prst="rect">
            <a:avLst/>
          </a:prstGeom>
        </p:spPr>
      </p:pic>
      <p:cxnSp>
        <p:nvCxnSpPr>
          <p:cNvPr id="14" name="Прямая соединительная линия 13"/>
          <p:cNvCxnSpPr/>
          <p:nvPr/>
        </p:nvCxnSpPr>
        <p:spPr>
          <a:xfrm rot="5400000">
            <a:off x="-2520950" y="6388100"/>
            <a:ext cx="6838950" cy="44450"/>
          </a:xfrm>
          <a:prstGeom prst="line">
            <a:avLst/>
          </a:prstGeom>
          <a:noFill/>
          <a:ln w="6350" cap="flat">
            <a:solidFill>
              <a:srgbClr val="FFFF99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5" name="Прямоугольник 14"/>
          <p:cNvSpPr/>
          <p:nvPr/>
        </p:nvSpPr>
        <p:spPr>
          <a:xfrm>
            <a:off x="1704420" y="12931914"/>
            <a:ext cx="2138598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research was supported by the Russian Science Foundation grant No. 23-75-30001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 rot="16200000">
            <a:off x="-1719561" y="10813734"/>
            <a:ext cx="4438650" cy="98488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5800" b="0" i="0" u="none" strike="noStrike" cap="none" spc="0" normalizeH="0" baseline="0" dirty="0" smtClean="0">
                <a:ln>
                  <a:noFill/>
                </a:ln>
                <a:solidFill>
                  <a:srgbClr val="FFFF99"/>
                </a:solidFill>
                <a:effectLst/>
                <a:uFillTx/>
                <a:latin typeface="Arial" pitchFamily="34" charset="0"/>
                <a:cs typeface="Arial" pitchFamily="34" charset="0"/>
                <a:sym typeface="Calibri"/>
              </a:rPr>
              <a:t>CSFTN’26</a:t>
            </a:r>
            <a:endParaRPr kumimoji="0" lang="ru-RU" sz="5800" b="0" i="0" u="none" strike="noStrike" cap="none" spc="0" normalizeH="0" baseline="0" dirty="0">
              <a:ln>
                <a:noFill/>
              </a:ln>
              <a:solidFill>
                <a:srgbClr val="FFFF99"/>
              </a:solidFill>
              <a:effectLst/>
              <a:uFillTx/>
              <a:latin typeface="Arial" pitchFamily="34" charset="0"/>
              <a:cs typeface="Arial" pitchFamily="34" charset="0"/>
              <a:sym typeface="Calibri"/>
            </a:endParaRP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1_Office Theme">
  <a:themeElements>
    <a:clrScheme name="1_Office Theme">
      <a:dk1>
        <a:srgbClr val="000000"/>
      </a:dk1>
      <a:lt1>
        <a:srgbClr val="091111"/>
      </a:lt1>
      <a:dk2>
        <a:srgbClr val="A7A7A7"/>
      </a:dk2>
      <a:lt2>
        <a:srgbClr val="535353"/>
      </a:lt2>
      <a:accent1>
        <a:srgbClr val="FF6600"/>
      </a:accent1>
      <a:accent2>
        <a:srgbClr val="9E041E"/>
      </a:accent2>
      <a:accent3>
        <a:srgbClr val="FF3D00"/>
      </a:accent3>
      <a:accent4>
        <a:srgbClr val="F28033"/>
      </a:accent4>
      <a:accent5>
        <a:srgbClr val="493D35"/>
      </a:accent5>
      <a:accent6>
        <a:srgbClr val="29013C"/>
      </a:accent6>
      <a:hlink>
        <a:srgbClr val="0000FF"/>
      </a:hlink>
      <a:folHlink>
        <a:srgbClr val="FF00FF"/>
      </a:folHlink>
    </a:clrScheme>
    <a:fontScheme name="1_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1_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1_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FF6600"/>
      </a:accent1>
      <a:accent2>
        <a:srgbClr val="9E041E"/>
      </a:accent2>
      <a:accent3>
        <a:srgbClr val="FF3D00"/>
      </a:accent3>
      <a:accent4>
        <a:srgbClr val="F28033"/>
      </a:accent4>
      <a:accent5>
        <a:srgbClr val="493D35"/>
      </a:accent5>
      <a:accent6>
        <a:srgbClr val="29013C"/>
      </a:accent6>
      <a:hlink>
        <a:srgbClr val="0000FF"/>
      </a:hlink>
      <a:folHlink>
        <a:srgbClr val="FF00FF"/>
      </a:folHlink>
    </a:clrScheme>
    <a:fontScheme name="1_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1_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</TotalTime>
  <Words>181</Words>
  <Application>Microsoft Office PowerPoint</Application>
  <PresentationFormat>Произвольный</PresentationFormat>
  <Paragraphs>18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1_Office Theme</vt:lpstr>
      <vt:lpstr>Слайд 1</vt:lpstr>
      <vt:lpstr>Слайд 2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</dc:creator>
  <cp:lastModifiedBy>Пользователь</cp:lastModifiedBy>
  <cp:revision>42</cp:revision>
  <dcterms:modified xsi:type="dcterms:W3CDTF">2026-04-02T07:28:46Z</dcterms:modified>
</cp:coreProperties>
</file>